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F979-E426-0A8F-6929-C8683941C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B3777-447B-E6C3-D69A-3CDDD34CD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2EBA-DAC9-7319-967B-0A347F24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82649-B5E8-9792-3F48-7EAE38F7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D67F7-2404-9800-4AC5-90B1BB40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E5BF6-FFA6-B4F8-4351-7105FFD3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DFC5-3520-29FA-E5E6-3F777D3EB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4F102-5BF6-5A40-FE1D-5540BBCD6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E6D3F-0BDA-38C8-DA22-B97B49C4C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B1925-C6E3-E62A-8886-93341226F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79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463E-EAA0-6FEF-438C-D1DDA338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4217F-E781-8D77-E340-FEB13DF46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5CFFA-8786-E0F4-B253-B35A523A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1DBE-3A76-28E5-C2B5-587D513F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9CB2B-ECAE-7599-06EC-EB2215E0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7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F9530-AA08-FC69-9524-A5A519BDD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8515D-5832-4083-19D3-512522AC8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80135-B51D-117D-4357-9B8D7BB09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C580D-9547-6A27-DCEB-33B4B82A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8D8AD-2E4A-0F0F-932A-C10FFE63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F9C31-9D77-3854-5DB5-0F806B9D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4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565BF-CEE7-4817-14BF-5D39362C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2D131-C6C8-8D89-3F34-09737429D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31F893-33EB-AD8B-AB07-F67652E65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19534-DA59-067B-2FC2-01665D0C7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39C1A-29A8-7B93-C252-441B8E562B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927716-CBE1-605C-DF83-854F163F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782BE0-B251-A4F0-B5B1-3554D6189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A348D4-AF58-1702-A913-9638BE40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3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B740-ACE8-7E7F-0183-24AB5CC0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B7F23-A5EF-49F1-4E17-3B167D76B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562E0-D568-3ECB-2798-363A6C89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5498C-EF67-B873-AC8D-77FA7FA2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8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7BA79A-5011-A038-B97D-272246346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02D22-C525-7504-B24B-33C318E49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42413-2C38-DCCD-421C-C116186C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1C71-270D-483B-DE77-2CB77382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813A3-560A-A6D4-BB88-BB2CAC225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4E62C-426D-B130-E182-733FC3695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F9A10-9278-3ADA-1391-3F4007CD5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F88D1-1F9E-0742-67E1-BD2931B4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C62B4-197F-4E44-F5E8-31ADA3AF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9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4A526-350C-2C8A-DB53-C4E7C544C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02A423-63F8-E853-C951-E05756A7AA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27E3B-E096-4859-533D-41D561AC6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211EB-AE9A-0642-A0D5-1D8BF8242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B6E6B1-C49D-DBC5-B525-E80139163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A3355-A002-C9C0-D83D-D8174964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51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B6594-694E-B6F7-697A-DA9554A1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85E3C-800B-BA81-0363-0C60F0843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9334-B603-337A-BEFE-D9421DCA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A5285-921E-559B-EA6B-E353485E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0EB0E-93CC-D20B-34CF-E46CB4FC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8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C2FD6D-28ED-808A-A87D-7C4DFCCF0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F23E51-E8F3-22CE-1E3B-813AF9B57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902C1-5D27-C4CD-E655-47B8C987E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154CB-CD20-A203-3CEA-2B2A06C07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2F83-A2DB-1AEE-EC41-1FE7A0073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2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58B67A-2046-E73F-27EB-54D9511F7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1BA63-4079-568D-CF30-DF38B29D7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A0BEC-9281-5682-79F6-F3E4937EF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7F14C-46F7-4C04-B439-9C218F30B45A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4347A-A173-B93A-93FD-E0DA5C1E4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F25F4-D9DF-E775-D86C-4B3EE94D7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CBF6D-F056-4400-A3B1-920D56FC8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846488-F74E-BCC5-90D5-D14B007F98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0" r="20000"/>
          <a:stretch/>
        </p:blipFill>
        <p:spPr>
          <a:xfrm>
            <a:off x="577455" y="1208312"/>
            <a:ext cx="328614" cy="317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D62227-567D-BD41-2379-034FA8188A0C}"/>
              </a:ext>
            </a:extLst>
          </p:cNvPr>
          <p:cNvSpPr txBox="1"/>
          <p:nvPr/>
        </p:nvSpPr>
        <p:spPr>
          <a:xfrm>
            <a:off x="906069" y="1206472"/>
            <a:ext cx="440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www.nationalhousing.gov.zw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A6915F-445F-36B0-EFA6-CFD70FEE3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6" r="21833"/>
          <a:stretch/>
        </p:blipFill>
        <p:spPr>
          <a:xfrm>
            <a:off x="9692583" y="1186157"/>
            <a:ext cx="371475" cy="3617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C41ABC-096E-D103-9971-B22136FB2836}"/>
              </a:ext>
            </a:extLst>
          </p:cNvPr>
          <p:cNvSpPr txBox="1"/>
          <p:nvPr/>
        </p:nvSpPr>
        <p:spPr>
          <a:xfrm>
            <a:off x="10064058" y="1044964"/>
            <a:ext cx="1664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@MAmenities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442ED1-F639-8FD9-0698-27C126B17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99" y="1192252"/>
            <a:ext cx="376238" cy="3762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4126EF-5E11-30EA-5C6C-9A0A6A660DC2}"/>
              </a:ext>
            </a:extLst>
          </p:cNvPr>
          <p:cNvSpPr txBox="1"/>
          <p:nvPr/>
        </p:nvSpPr>
        <p:spPr>
          <a:xfrm>
            <a:off x="4551763" y="1178930"/>
            <a:ext cx="4818460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National Housing and Social Amenities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70C4C2-27FD-F16E-C822-09F2140E50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33" y="2151846"/>
            <a:ext cx="376239" cy="3762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6E63B3-7FF9-4F23-AD08-1DFE180768C7}"/>
              </a:ext>
            </a:extLst>
          </p:cNvPr>
          <p:cNvSpPr txBox="1"/>
          <p:nvPr/>
        </p:nvSpPr>
        <p:spPr>
          <a:xfrm>
            <a:off x="1062801" y="2149655"/>
            <a:ext cx="135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mnhsa_zw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FE4C58-6A0E-3C68-C20F-5A744A2179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54" y="2149146"/>
            <a:ext cx="428625" cy="4286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B7BD42-782F-C56A-50AE-CC00AB91BF72}"/>
              </a:ext>
            </a:extLst>
          </p:cNvPr>
          <p:cNvSpPr txBox="1"/>
          <p:nvPr/>
        </p:nvSpPr>
        <p:spPr>
          <a:xfrm>
            <a:off x="3717348" y="2151846"/>
            <a:ext cx="170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+263776359624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E915D38-6AE9-A2E5-418A-3E9CE16D7E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97" y="2146202"/>
            <a:ext cx="376239" cy="3762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B85E75-B9C9-8F00-DC10-CEA0CFBF336E}"/>
              </a:ext>
            </a:extLst>
          </p:cNvPr>
          <p:cNvSpPr txBox="1"/>
          <p:nvPr/>
        </p:nvSpPr>
        <p:spPr>
          <a:xfrm>
            <a:off x="6674755" y="2158427"/>
            <a:ext cx="198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+2638688007095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661" y="2108073"/>
            <a:ext cx="428193" cy="4196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72147" y="2133250"/>
            <a:ext cx="2189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@nationalhousing</a:t>
            </a:r>
          </a:p>
        </p:txBody>
      </p:sp>
    </p:spTree>
    <p:extLst>
      <p:ext uri="{BB962C8B-B14F-4D97-AF65-F5344CB8AC3E}">
        <p14:creationId xmlns:p14="http://schemas.microsoft.com/office/powerpoint/2010/main" val="2192361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mnhsa.twohundred2@gmail.com</cp:lastModifiedBy>
  <cp:revision>6</cp:revision>
  <dcterms:created xsi:type="dcterms:W3CDTF">2024-05-09T10:00:12Z</dcterms:created>
  <dcterms:modified xsi:type="dcterms:W3CDTF">2025-06-16T15:53:03Z</dcterms:modified>
</cp:coreProperties>
</file>